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556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78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7190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1765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748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1113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14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8072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476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33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16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267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071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213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131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5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829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6B969EC-FC06-4AB0-B38D-CF43D89B6EC0}" type="datetimeFigureOut">
              <a:rPr lang="es-CO" smtClean="0"/>
              <a:t>22/04/2019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D3AEFEA-BD35-4AC4-8FF7-0D8CC3EFBD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432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8000">
                <a:latin typeface="Footlight MT Light" panose="020F0302020204030204" pitchFamily="34" charset="0"/>
                <a:cs typeface="Aparajita" panose="020B0604020202020204" pitchFamily="34" charset="0"/>
              </a:rPr>
              <a:t>The dance</a:t>
            </a:r>
            <a:r>
              <a:rPr lang="es-AR"/>
              <a:t> 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79970" y="4902396"/>
            <a:ext cx="8825658" cy="861420"/>
          </a:xfrm>
        </p:spPr>
        <p:txBody>
          <a:bodyPr/>
          <a:lstStyle/>
          <a:p>
            <a:r>
              <a:rPr lang="es-AR"/>
              <a:t>Present by: Luisa rincón</a:t>
            </a:r>
          </a:p>
          <a:p>
            <a:r>
              <a:rPr lang="es-AR"/>
              <a:t>FOR: Diana Escobar 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290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sz="4400" dirty="0">
                <a:latin typeface="Blackadder ITC" panose="020F0502020204030204" pitchFamily="34" charset="0"/>
              </a:rPr>
              <a:t>What is the dance?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772417" y="3319047"/>
            <a:ext cx="60745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Blackadder ITC" pitchFamily="82" charset="0"/>
              </a:rPr>
              <a:t>It is an art where the movement of body parts is generally used with music, as a form of expression and social interaction, for entertainment, artistic or religious </a:t>
            </a:r>
            <a:r>
              <a:rPr lang="es-AR" sz="3200" dirty="0">
                <a:latin typeface="Blackadder ITC" pitchFamily="82" charset="0"/>
              </a:rPr>
              <a:t>propones</a:t>
            </a:r>
            <a:endParaRPr lang="es-CO" sz="3200" dirty="0">
              <a:latin typeface="Blackadder ITC" pitchFamily="82" charset="0"/>
            </a:endParaRPr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98" y="2378961"/>
            <a:ext cx="4778062" cy="3942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981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032AB5-367F-B74D-B468-C068FD2B5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 b="0" i="0">
                <a:solidFill>
                  <a:schemeClr val="bg1"/>
                </a:solidFill>
                <a:effectLst/>
                <a:latin typeface="Blackadder ITC" pitchFamily="82" charset="0"/>
              </a:rPr>
              <a:t>What are the types of dance?</a:t>
            </a:r>
            <a:endParaRPr lang="es-AR" sz="4800">
              <a:solidFill>
                <a:schemeClr val="bg1"/>
              </a:solidFill>
              <a:latin typeface="Blackadder ITC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CF368A0C-EE32-8F4F-BBC2-215AB3D80FCD}"/>
              </a:ext>
            </a:extLst>
          </p:cNvPr>
          <p:cNvSpPr txBox="1"/>
          <p:nvPr/>
        </p:nvSpPr>
        <p:spPr>
          <a:xfrm rot="10800000" flipV="1">
            <a:off x="7217569" y="2372023"/>
            <a:ext cx="33670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1.Waltz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2.Tango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3.Cha Cha Cha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4.Rumba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5.Samba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6.Mambo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7.Academic Dance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8.Traditional dance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9.Modern dance</a:t>
            </a:r>
          </a:p>
          <a:p>
            <a:r>
              <a:rPr lang="es-AR" sz="2400" b="0" i="0">
                <a:solidFill>
                  <a:srgbClr val="212121"/>
                </a:solidFill>
                <a:effectLst/>
                <a:latin typeface="Blackadder ITC" pitchFamily="82" charset="0"/>
              </a:rPr>
              <a:t>10.Which are</a:t>
            </a:r>
          </a:p>
          <a:p>
            <a:pPr algn="l"/>
            <a:endParaRPr lang="es-AR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DC6745E1-0A77-264A-8F92-7ED33A6FB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65" y="2469886"/>
            <a:ext cx="5433093" cy="400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78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 b="0" i="0">
                <a:solidFill>
                  <a:schemeClr val="bg1"/>
                </a:solidFill>
                <a:effectLst/>
                <a:latin typeface="Blackadder ITC" pitchFamily="82" charset="0"/>
              </a:rPr>
              <a:t>Benefits of dancing</a:t>
            </a:r>
            <a:endParaRPr lang="es-CO" sz="4800" dirty="0">
              <a:solidFill>
                <a:schemeClr val="bg1"/>
              </a:solidFill>
              <a:latin typeface="Blackadder ITC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1F79940-1C98-F249-961B-831DD02C5244}"/>
              </a:ext>
            </a:extLst>
          </p:cNvPr>
          <p:cNvSpPr txBox="1"/>
          <p:nvPr/>
        </p:nvSpPr>
        <p:spPr>
          <a:xfrm flipH="1">
            <a:off x="5535660" y="202141"/>
            <a:ext cx="250778" cy="1059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6AF3EE4-A4A1-024A-9DB7-98690236577C}"/>
              </a:ext>
            </a:extLst>
          </p:cNvPr>
          <p:cNvSpPr txBox="1"/>
          <p:nvPr/>
        </p:nvSpPr>
        <p:spPr>
          <a:xfrm>
            <a:off x="8241505" y="6610349"/>
            <a:ext cx="4974431" cy="1235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4C5D06F-7F71-654F-8604-6EDFFE5A29B5}"/>
              </a:ext>
            </a:extLst>
          </p:cNvPr>
          <p:cNvSpPr txBox="1"/>
          <p:nvPr/>
        </p:nvSpPr>
        <p:spPr>
          <a:xfrm>
            <a:off x="5692431" y="299873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B6B39DDC-B43A-EA48-98BD-9123F9595495}"/>
              </a:ext>
            </a:extLst>
          </p:cNvPr>
          <p:cNvSpPr txBox="1"/>
          <p:nvPr/>
        </p:nvSpPr>
        <p:spPr>
          <a:xfrm>
            <a:off x="5693569" y="299680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FDBB8E58-6BCA-7E4F-A412-99B71A525645}"/>
              </a:ext>
            </a:extLst>
          </p:cNvPr>
          <p:cNvSpPr txBox="1"/>
          <p:nvPr/>
        </p:nvSpPr>
        <p:spPr>
          <a:xfrm>
            <a:off x="5693569" y="299680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4AA29110-6760-CC41-871B-B72F88229169}"/>
              </a:ext>
            </a:extLst>
          </p:cNvPr>
          <p:cNvSpPr txBox="1"/>
          <p:nvPr/>
        </p:nvSpPr>
        <p:spPr>
          <a:xfrm>
            <a:off x="5693569" y="299680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FBFCB70A-78EE-F74C-9E5D-46B8166FC770}"/>
              </a:ext>
            </a:extLst>
          </p:cNvPr>
          <p:cNvSpPr txBox="1"/>
          <p:nvPr/>
        </p:nvSpPr>
        <p:spPr>
          <a:xfrm>
            <a:off x="6606831" y="2610683"/>
            <a:ext cx="53601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1.The heart is strengthened.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2.Fight Alzheimer’s 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3.Increase your memory 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4.Allies in weight loss.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5.Reduce the cholesterol 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6.Antidote against osteoporosis. 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7.Flexibility, strength and resistance. 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8.Eliminate stress</a:t>
            </a:r>
          </a:p>
          <a:p>
            <a:r>
              <a:rPr lang="es-AR" sz="2800" b="0" i="0">
                <a:solidFill>
                  <a:srgbClr val="212121"/>
                </a:solidFill>
                <a:effectLst/>
                <a:latin typeface="Blackadder ITC" pitchFamily="82" charset="0"/>
              </a:rPr>
              <a:t>9.Increase the energy level</a:t>
            </a:r>
          </a:p>
          <a:p>
            <a:pPr algn="l"/>
            <a:endParaRPr lang="es-AR"/>
          </a:p>
        </p:txBody>
      </p:sp>
      <p:pic>
        <p:nvPicPr>
          <p:cNvPr id="10" name="Imagen 10">
            <a:extLst>
              <a:ext uri="{FF2B5EF4-FFF2-40B4-BE49-F238E27FC236}">
                <a16:creationId xmlns:a16="http://schemas.microsoft.com/office/drawing/2014/main" xmlns="" id="{502B85C3-AF8E-D34A-B2E9-4FD1ABCF8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63" y="2659395"/>
            <a:ext cx="5849268" cy="358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90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6F9A43-83AF-7E48-81E2-2FE9C3EE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800">
                <a:effectLst/>
                <a:latin typeface="Blackadder ITC" pitchFamily="82" charset="0"/>
              </a:rPr>
              <a:t>Modern and fashionable dances</a:t>
            </a:r>
            <a:endParaRPr lang="es-AR" sz="4800">
              <a:latin typeface="Blackadder ITC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FDDA5E9A-30C1-FB4C-903F-604030269AF5}"/>
              </a:ext>
            </a:extLst>
          </p:cNvPr>
          <p:cNvSpPr txBox="1"/>
          <p:nvPr/>
        </p:nvSpPr>
        <p:spPr>
          <a:xfrm>
            <a:off x="6462838" y="3160171"/>
            <a:ext cx="34967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AR" sz="3600">
                <a:effectLst/>
                <a:latin typeface="Blackadder ITC" pitchFamily="82" charset="0"/>
              </a:rPr>
              <a:t>They reflect their time and are the document of the real spirit of their time</a:t>
            </a:r>
            <a:endParaRPr lang="es-AR" sz="3600">
              <a:latin typeface="Blackadder ITC" pitchFamily="82" charset="0"/>
            </a:endParaRP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6A43565B-9351-B649-AAD7-E4F4C769E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744" y="2138277"/>
            <a:ext cx="4267916" cy="426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42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78F9CE-8633-F44D-BFCF-52591CA8B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5400">
                <a:latin typeface="Blackadder ITC" pitchFamily="82" charset="0"/>
              </a:rPr>
              <a:t>The end</a:t>
            </a:r>
            <a:r>
              <a:rPr lang="es-AR"/>
              <a:t> </a:t>
            </a:r>
          </a:p>
        </p:txBody>
      </p:sp>
      <p:pic>
        <p:nvPicPr>
          <p:cNvPr id="3" name="Imagen 3">
            <a:extLst>
              <a:ext uri="{FF2B5EF4-FFF2-40B4-BE49-F238E27FC236}">
                <a16:creationId xmlns:a16="http://schemas.microsoft.com/office/drawing/2014/main" xmlns="" id="{3063CE1D-EF82-D14C-9FF5-B8ABF40AA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38" y="2333625"/>
            <a:ext cx="5560219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665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</TotalTime>
  <Words>124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Aparajita</vt:lpstr>
      <vt:lpstr>Arial</vt:lpstr>
      <vt:lpstr>Blackadder ITC</vt:lpstr>
      <vt:lpstr>Century Gothic</vt:lpstr>
      <vt:lpstr>Footlight MT Light</vt:lpstr>
      <vt:lpstr>Wingdings 3</vt:lpstr>
      <vt:lpstr>Sala de reuniones Ion</vt:lpstr>
      <vt:lpstr>The dance </vt:lpstr>
      <vt:lpstr> What is the dance?</vt:lpstr>
      <vt:lpstr>What are the types of dance?</vt:lpstr>
      <vt:lpstr>Benefits of dancing</vt:lpstr>
      <vt:lpstr>Modern and fashionable dances</vt:lpstr>
      <vt:lpstr>The end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cuesta</dc:creator>
  <cp:lastModifiedBy>paula cuesta</cp:lastModifiedBy>
  <cp:revision>14</cp:revision>
  <dcterms:created xsi:type="dcterms:W3CDTF">2019-04-22T23:07:07Z</dcterms:created>
  <dcterms:modified xsi:type="dcterms:W3CDTF">2019-04-23T04:01:36Z</dcterms:modified>
</cp:coreProperties>
</file>