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AA5DB89-F521-4F6E-8DD9-9DEDF9974762}" type="datetimeFigureOut">
              <a:rPr lang="es-CO" smtClean="0"/>
              <a:t>07/03/2019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DF50DF9-A026-4A79-8823-0A4FD40A746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B89-F521-4F6E-8DD9-9DEDF9974762}" type="datetimeFigureOut">
              <a:rPr lang="es-CO" smtClean="0"/>
              <a:t>07/03/2019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0DF9-A026-4A79-8823-0A4FD40A746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B89-F521-4F6E-8DD9-9DEDF9974762}" type="datetimeFigureOut">
              <a:rPr lang="es-CO" smtClean="0"/>
              <a:t>07/03/2019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0DF9-A026-4A79-8823-0A4FD40A746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AA5DB89-F521-4F6E-8DD9-9DEDF9974762}" type="datetimeFigureOut">
              <a:rPr lang="es-CO" smtClean="0"/>
              <a:t>07/03/2019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0DF9-A026-4A79-8823-0A4FD40A746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AA5DB89-F521-4F6E-8DD9-9DEDF9974762}" type="datetimeFigureOut">
              <a:rPr lang="es-CO" smtClean="0"/>
              <a:t>07/03/2019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DF50DF9-A026-4A79-8823-0A4FD40A7465}" type="slidenum">
              <a:rPr lang="es-CO" smtClean="0"/>
              <a:t>‹Nº›</a:t>
            </a:fld>
            <a:endParaRPr lang="es-CO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AA5DB89-F521-4F6E-8DD9-9DEDF9974762}" type="datetimeFigureOut">
              <a:rPr lang="es-CO" smtClean="0"/>
              <a:t>07/03/2019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DF50DF9-A026-4A79-8823-0A4FD40A746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AA5DB89-F521-4F6E-8DD9-9DEDF9974762}" type="datetimeFigureOut">
              <a:rPr lang="es-CO" smtClean="0"/>
              <a:t>07/03/2019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DF50DF9-A026-4A79-8823-0A4FD40A7465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B89-F521-4F6E-8DD9-9DEDF9974762}" type="datetimeFigureOut">
              <a:rPr lang="es-CO" smtClean="0"/>
              <a:t>07/03/2019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0DF9-A026-4A79-8823-0A4FD40A746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AA5DB89-F521-4F6E-8DD9-9DEDF9974762}" type="datetimeFigureOut">
              <a:rPr lang="es-CO" smtClean="0"/>
              <a:t>07/03/2019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DF50DF9-A026-4A79-8823-0A4FD40A746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AA5DB89-F521-4F6E-8DD9-9DEDF9974762}" type="datetimeFigureOut">
              <a:rPr lang="es-CO" smtClean="0"/>
              <a:t>07/03/2019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DF50DF9-A026-4A79-8823-0A4FD40A7465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AA5DB89-F521-4F6E-8DD9-9DEDF9974762}" type="datetimeFigureOut">
              <a:rPr lang="es-CO" smtClean="0"/>
              <a:t>07/03/2019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DF50DF9-A026-4A79-8823-0A4FD40A7465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AA5DB89-F521-4F6E-8DD9-9DEDF9974762}" type="datetimeFigureOut">
              <a:rPr lang="es-CO" smtClean="0"/>
              <a:t>07/03/2019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DF50DF9-A026-4A79-8823-0A4FD40A7465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push dir="u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habitos saludab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3168352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062912" cy="1470025"/>
          </a:xfrm>
        </p:spPr>
        <p:txBody>
          <a:bodyPr/>
          <a:lstStyle/>
          <a:p>
            <a:r>
              <a:rPr lang="es-CO" b="1" dirty="0" err="1" smtClean="0">
                <a:solidFill>
                  <a:srgbClr val="FFFF00"/>
                </a:solidFill>
              </a:rPr>
              <a:t>Healthy</a:t>
            </a:r>
            <a:r>
              <a:rPr lang="es-CO" b="1" dirty="0" smtClean="0">
                <a:solidFill>
                  <a:srgbClr val="FFFF00"/>
                </a:solidFill>
              </a:rPr>
              <a:t> </a:t>
            </a:r>
            <a:r>
              <a:rPr lang="es-CO" b="1" dirty="0" err="1" smtClean="0">
                <a:solidFill>
                  <a:srgbClr val="FFFF00"/>
                </a:solidFill>
              </a:rPr>
              <a:t>habits</a:t>
            </a:r>
            <a:endParaRPr lang="es-CO" b="1" dirty="0">
              <a:solidFill>
                <a:srgbClr val="FFFF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39552" y="3140968"/>
            <a:ext cx="54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err="1" smtClean="0"/>
              <a:t>Dayana</a:t>
            </a:r>
            <a:r>
              <a:rPr lang="es-CO" dirty="0" smtClean="0"/>
              <a:t>  Jimena </a:t>
            </a:r>
            <a:r>
              <a:rPr lang="es-CO" dirty="0" err="1" smtClean="0"/>
              <a:t>Gomez</a:t>
            </a:r>
            <a:r>
              <a:rPr lang="es-CO" dirty="0" smtClean="0"/>
              <a:t> Nieto</a:t>
            </a:r>
          </a:p>
          <a:p>
            <a:pPr algn="ctr"/>
            <a:r>
              <a:rPr lang="es-CO" dirty="0" err="1" smtClean="0"/>
              <a:t>Maryan</a:t>
            </a:r>
            <a:r>
              <a:rPr lang="es-CO" dirty="0" smtClean="0"/>
              <a:t> Lorena Melo </a:t>
            </a:r>
            <a:r>
              <a:rPr lang="es-CO" dirty="0" err="1" smtClean="0"/>
              <a:t>Beltran</a:t>
            </a:r>
            <a:endParaRPr lang="es-CO" dirty="0" smtClean="0"/>
          </a:p>
          <a:p>
            <a:pPr algn="ctr"/>
            <a:r>
              <a:rPr lang="es-CO" dirty="0" smtClean="0"/>
              <a:t>Luisa Fernanda </a:t>
            </a:r>
            <a:r>
              <a:rPr lang="es-CO" dirty="0" err="1" smtClean="0"/>
              <a:t>Rincon</a:t>
            </a:r>
            <a:r>
              <a:rPr lang="es-CO" dirty="0" smtClean="0"/>
              <a:t> </a:t>
            </a:r>
            <a:r>
              <a:rPr lang="es-CO" dirty="0" err="1" smtClean="0"/>
              <a:t>Petro</a:t>
            </a:r>
            <a:endParaRPr lang="es-CO" dirty="0" smtClean="0"/>
          </a:p>
          <a:p>
            <a:pPr algn="ctr"/>
            <a:r>
              <a:rPr lang="es-CO" dirty="0" smtClean="0"/>
              <a:t>1001</a:t>
            </a:r>
            <a:endParaRPr lang="es-CO" dirty="0"/>
          </a:p>
        </p:txBody>
      </p:sp>
      <p:pic>
        <p:nvPicPr>
          <p:cNvPr id="1028" name="Picture 4" descr="Resultado de imagen para habitos saludab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2" y="4509120"/>
            <a:ext cx="3744416" cy="192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3516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>
                <a:solidFill>
                  <a:srgbClr val="FFFF00"/>
                </a:solidFill>
              </a:rPr>
              <a:t>HEALTHY HABITS</a:t>
            </a:r>
            <a:endParaRPr lang="es-CO" b="1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healthy </a:t>
            </a:r>
            <a:r>
              <a:rPr lang="en-US" dirty="0"/>
              <a:t>habits to all those behaviors that we have assumed as our own in our daily life and that positively affect our physical, mental and social well-being. Sayings habits are mainly food, rest and the practice of physical activity correctly planned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AutoShape 2" descr="Resultado de imagen para habitos saludab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5" name="AutoShape 4" descr="Resultado de imagen para habitos saludabl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6" name="AutoShape 6" descr="Resultado de imagen para habitos saludable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7" name="AutoShape 8" descr="Resultado de imagen para habitos saludable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8" name="AutoShape 10" descr="Resultado de imagen para habitos saludables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9" name="AutoShape 12" descr="Resultado de imagen para habitos saludables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4" descr="Resultado de imagen para habitos saludables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1" name="AutoShape 16" descr="Resultado de imagen para habitos saludables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2066" name="Picture 18" descr="Resultado de imagen para habitos saludabl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0950" y="4725144"/>
            <a:ext cx="3586436" cy="177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72749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/>
            </a:r>
            <a:br>
              <a:rPr lang="es-CO" dirty="0"/>
            </a:br>
            <a:r>
              <a:rPr lang="es-CO" b="1" dirty="0">
                <a:solidFill>
                  <a:srgbClr val="FFFF00"/>
                </a:solidFill>
              </a:rPr>
              <a:t>INDIVIDUAL HYGIENIC HABITS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s-CO" sz="2800" b="1" dirty="0" err="1" smtClean="0">
                <a:solidFill>
                  <a:schemeClr val="accent3"/>
                </a:solidFill>
              </a:rPr>
              <a:t>body</a:t>
            </a:r>
            <a:r>
              <a:rPr lang="es-CO" sz="2800" b="1" dirty="0" smtClean="0">
                <a:solidFill>
                  <a:schemeClr val="accent3"/>
                </a:solidFill>
              </a:rPr>
              <a:t> </a:t>
            </a:r>
            <a:r>
              <a:rPr lang="es-CO" sz="2800" b="1" dirty="0" err="1" smtClean="0">
                <a:solidFill>
                  <a:schemeClr val="accent3"/>
                </a:solidFill>
              </a:rPr>
              <a:t>hygiene</a:t>
            </a:r>
            <a:r>
              <a:rPr lang="es-CO" sz="2800" b="1" dirty="0" smtClean="0">
                <a:solidFill>
                  <a:schemeClr val="accent3"/>
                </a:solidFill>
              </a:rPr>
              <a:t>:</a:t>
            </a:r>
            <a:r>
              <a:rPr lang="en-US" sz="2800" dirty="0" smtClean="0"/>
              <a:t>daily </a:t>
            </a:r>
            <a:r>
              <a:rPr lang="en-US" sz="2800" dirty="0"/>
              <a:t>cleaning of the skin by showering, brushing teeth after each </a:t>
            </a:r>
            <a:r>
              <a:rPr lang="en-US" sz="2800" dirty="0" smtClean="0"/>
              <a:t>meal</a:t>
            </a:r>
          </a:p>
          <a:p>
            <a:r>
              <a:rPr lang="en-US" sz="2800" b="1" dirty="0" err="1" smtClean="0">
                <a:solidFill>
                  <a:schemeClr val="accent3"/>
                </a:solidFill>
              </a:rPr>
              <a:t>Drees:</a:t>
            </a:r>
            <a:r>
              <a:rPr lang="en-US" sz="2800" dirty="0" err="1" smtClean="0"/>
              <a:t>you</a:t>
            </a:r>
            <a:r>
              <a:rPr lang="en-US" sz="2800" dirty="0" smtClean="0"/>
              <a:t> </a:t>
            </a:r>
            <a:r>
              <a:rPr lang="en-US" sz="2800" dirty="0"/>
              <a:t>should wear clean, comfortable and appropriate clothing that is going to be carried out; The footwear must be breathable comfortable, and adequate to carry out the </a:t>
            </a:r>
            <a:r>
              <a:rPr lang="en-US" sz="2800" dirty="0" smtClean="0"/>
              <a:t>activity</a:t>
            </a:r>
          </a:p>
          <a:p>
            <a:endParaRPr lang="en-US" b="1" dirty="0" smtClean="0"/>
          </a:p>
          <a:p>
            <a:endParaRPr lang="es-CO" b="1" dirty="0"/>
          </a:p>
        </p:txBody>
      </p:sp>
      <p:pic>
        <p:nvPicPr>
          <p:cNvPr id="3074" name="Picture 2" descr="Resultado de imagen para habitos saludab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765983"/>
            <a:ext cx="3192289" cy="1546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9579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b="1" dirty="0">
                <a:solidFill>
                  <a:srgbClr val="FFFF00"/>
                </a:solidFill>
              </a:rPr>
              <a:t>COLLECTIVE HYGIENIC HABITS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00808"/>
            <a:ext cx="7376864" cy="3600400"/>
          </a:xfrm>
        </p:spPr>
        <p:txBody>
          <a:bodyPr>
            <a:normAutofit fontScale="92500"/>
          </a:bodyPr>
          <a:lstStyle/>
          <a:p>
            <a:r>
              <a:rPr lang="en-US" sz="2600" b="1" dirty="0">
                <a:solidFill>
                  <a:schemeClr val="accent3"/>
                </a:solidFill>
              </a:rPr>
              <a:t>during the practice of physical activity</a:t>
            </a:r>
            <a:r>
              <a:rPr lang="en-US" sz="2600" dirty="0">
                <a:solidFill>
                  <a:schemeClr val="accent3"/>
                </a:solidFill>
              </a:rPr>
              <a:t>: </a:t>
            </a:r>
            <a:r>
              <a:rPr lang="en-US" sz="2600" dirty="0"/>
              <a:t>be well hydrated, keep the facilities clean and in good material condition, communicate to the teacher or the person in charge of material any incident with </a:t>
            </a:r>
            <a:r>
              <a:rPr lang="en-US" sz="2600" dirty="0" smtClean="0"/>
              <a:t>this</a:t>
            </a:r>
          </a:p>
          <a:p>
            <a:r>
              <a:rPr lang="en-US" sz="2600" b="1" dirty="0" smtClean="0"/>
              <a:t>th</a:t>
            </a:r>
            <a:r>
              <a:rPr lang="en-US" sz="2600" b="1" dirty="0" smtClean="0">
                <a:solidFill>
                  <a:schemeClr val="accent3"/>
                </a:solidFill>
              </a:rPr>
              <a:t>e </a:t>
            </a:r>
            <a:r>
              <a:rPr lang="en-US" sz="2600" b="1" dirty="0">
                <a:solidFill>
                  <a:schemeClr val="accent3"/>
                </a:solidFill>
              </a:rPr>
              <a:t>urban environment</a:t>
            </a:r>
            <a:r>
              <a:rPr lang="en-US" sz="2600" dirty="0"/>
              <a:t>: make good use of bins, respect spaces, avoid making annoying noises for others, pick up any waste or garbage that falls on the </a:t>
            </a:r>
            <a:r>
              <a:rPr lang="en-US" sz="2600" dirty="0" smtClean="0"/>
              <a:t>ground</a:t>
            </a:r>
          </a:p>
          <a:p>
            <a:endParaRPr lang="en-US" dirty="0" smtClean="0"/>
          </a:p>
          <a:p>
            <a:endParaRPr lang="es-CO" dirty="0"/>
          </a:p>
        </p:txBody>
      </p:sp>
      <p:pic>
        <p:nvPicPr>
          <p:cNvPr id="4098" name="Picture 2" descr="Resultado de imagen para habitos saludabl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792758"/>
            <a:ext cx="2376264" cy="1991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194506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b="1" dirty="0">
                <a:solidFill>
                  <a:srgbClr val="FFFF00"/>
                </a:solidFill>
              </a:rPr>
              <a:t/>
            </a:r>
            <a:br>
              <a:rPr lang="es-CO" b="1" dirty="0">
                <a:solidFill>
                  <a:srgbClr val="FFFF00"/>
                </a:solidFill>
              </a:rPr>
            </a:br>
            <a:r>
              <a:rPr lang="es-CO" b="1" dirty="0">
                <a:solidFill>
                  <a:srgbClr val="FFFF00"/>
                </a:solidFill>
              </a:rPr>
              <a:t>FEEDING HABITS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are defined as daily routine that accompanies the act of eating: it includes schedules, quantities, type of food, preparations and tastes</a:t>
            </a:r>
            <a:endParaRPr lang="es-CO" dirty="0"/>
          </a:p>
        </p:txBody>
      </p:sp>
      <p:pic>
        <p:nvPicPr>
          <p:cNvPr id="5122" name="Picture 2" descr="Resultado de imagen para habitos saludabl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933056"/>
            <a:ext cx="4176464" cy="2349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900601"/>
            <a:ext cx="3600400" cy="2395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005541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TIPS FOR A HEALTHY FOOD</a:t>
            </a:r>
            <a:endParaRPr lang="es-CO" b="1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personal </a:t>
            </a:r>
            <a:r>
              <a:rPr lang="en-US" sz="2000" dirty="0"/>
              <a:t>hygiene and the place where we </a:t>
            </a:r>
            <a:r>
              <a:rPr lang="en-US" sz="2000" dirty="0" smtClean="0"/>
              <a:t>eat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the time destined to eat: you should not eat in a hurry, you have to chew and eat calmly, but not excessively, since otherwise it can lead to gastric problems (ulcers, hernias ETC </a:t>
            </a:r>
            <a:r>
              <a:rPr lang="en-US" sz="2000" dirty="0" smtClean="0"/>
              <a:t>....)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you must make at least four meals a day (breakfast, lunch, snack and dinner) and with a set </a:t>
            </a:r>
            <a:r>
              <a:rPr lang="en-US" sz="2000" dirty="0" smtClean="0"/>
              <a:t>schedule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not eat before or immediately after physical exercise</a:t>
            </a:r>
            <a:endParaRPr lang="es-CO" sz="2000" dirty="0"/>
          </a:p>
        </p:txBody>
      </p:sp>
      <p:pic>
        <p:nvPicPr>
          <p:cNvPr id="6146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581128"/>
            <a:ext cx="2973710" cy="212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060207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106</TotalTime>
  <Words>291</Words>
  <Application>Microsoft Office PowerPoint</Application>
  <PresentationFormat>Presentación en pantalla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Brío</vt:lpstr>
      <vt:lpstr>Healthy habits</vt:lpstr>
      <vt:lpstr>HEALTHY HABITS</vt:lpstr>
      <vt:lpstr> INDIVIDUAL HYGIENIC HABITS</vt:lpstr>
      <vt:lpstr>COLLECTIVE HYGIENIC HABITS</vt:lpstr>
      <vt:lpstr> FEEDING HABITS</vt:lpstr>
      <vt:lpstr>TIPS FOR A HEALTHY FOOD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Healthy habits</dc:title>
  <dc:creator>3</dc:creator>
  <cp:lastModifiedBy>3</cp:lastModifiedBy>
  <cp:revision>9</cp:revision>
  <dcterms:created xsi:type="dcterms:W3CDTF">2019-02-27T01:08:23Z</dcterms:created>
  <dcterms:modified xsi:type="dcterms:W3CDTF">2019-03-07T23:59:16Z</dcterms:modified>
</cp:coreProperties>
</file>